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679" y="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предоставеният списък с 73 сайта. Лого: предоставеният SVG файл на Министерството на здравеопазването. Изображение: концептуална илюстрация, генерирана с ImageGen за тази презентация. Не представя конкретни продукти или търговци.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3249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516A0B9-C920-4BA5-A866-144F650C7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934765B8-6914-4DF1-A20C-2C562E5D2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A5ACD5C1-E0DB-40B6-BD84-721F68069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75ED9D6-CFB1-4338-B5BE-F2AF0A421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713B54A7-B0E4-4199-8FFC-523130E9C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959BBD65-C01A-4A5A-B7FA-0CDC2C1F7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230F2E58-241C-4454-B9F8-B4285284D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E6EA27C0-C763-4AF3-A057-908CD771EB0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750B4BDE-1FC7-4862-A8C6-A897C8CC6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15E1668-954E-4719-9490-0E8E69639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39342a7b63b5491a" Type="http://schemas.openxmlformats.org/officeDocument/2006/relationships/image" Target="../media/image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15f9142780de4788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f3676a339e0a463c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2e620d044d794a4e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a7676f1df48840d2" Type="http://schemas.openxmlformats.org/officeDocument/2006/relationships/image" Target="../media/image5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8802a8032c89437b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6c3c32553d0a458a" Type="http://schemas.openxmlformats.org/officeDocument/2006/relationships/image" Target="../media/image7.sv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8c1d23fa32a74ad7" Type="http://schemas.openxmlformats.org/officeDocument/2006/relationships/image" Target="../media/image8.sv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Relationship Id="R763b39a0ce8b4538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Relationship Id="R763b39a0ce8b4538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59108A-13CC-44D0-8ED0-DDE3966D73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AF199D-F888-4012-8F3D-8B1BCF32A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39342a7b63b5491a"/>
              </a:ext>
            </a:extLst>
          </a:blip>
          <a:stretch/>
        </p:blipFill>
        <p:spPr>
          <a:xfrm>
            <a:off x="571500" y="428625"/>
            <a:ext cx="3429000" cy="952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A97D9DA-C9B3-420B-8816-0CC23FEB9C54}"/>
              </a:ext>
            </a:extLst>
          </p:cNvPr>
          <p:cNvSpPr>
            <a:spLocks noGrp="1"/>
          </p:cNvSpPr>
          <p:nvPr/>
        </p:nvSpPr>
        <p:spPr>
          <a:xfrm>
            <a:off x="571500" y="2381250"/>
            <a:ext cx="5667375" cy="1809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Незаконна търговия</a:t>
            </a:r>
          </a:p>
          <a:p>
            <a:pPr>
              <a:def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 лекарства</a:t>
            </a:r>
          </a:p>
          <a:p>
            <a:pPr>
              <a:def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онлайн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7948B9-F782-4201-AD70-DBE9E693C022}"/>
              </a:ext>
            </a:extLst>
          </p:cNvPr>
          <p:cNvSpPr>
            <a:spLocks noGrp="1"/>
          </p:cNvSpPr>
          <p:nvPr/>
        </p:nvSpPr>
        <p:spPr>
          <a:xfrm>
            <a:off x="609600" y="4476750"/>
            <a:ext cx="4762500" cy="762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95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Публичен списък на</a:t>
            </a:r>
          </a:p>
          <a:p>
            <a:pPr>
              <a:defRPr sz="195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установените сайтове</a:t>
            </a:r>
          </a:p>
        </p:txBody>
      </p:sp>
    </p:spTree>
    <p:extLst>
      <p:ext uri="{BB962C8B-B14F-4D97-AF65-F5344CB8AC3E}">
        <p14:creationId xmlns:p14="http://schemas.microsoft.com/office/powerpoint/2010/main" val="2064868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715FBD0-AD5D-4135-B886-80E9B76E16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32AB13DC-6B33-48F5-963A-844F503E2BE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96DBF5-293E-483D-B7BC-F832A6D474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15f9142780de4788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FAFCD0-4CCB-4F8E-8CE5-50499728797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7C5888-8FA9-4AB3-9C76-9D62DAC8B861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1D4967-6B96-4ADF-8E08-39DDA0F09141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FE02E7-7392-44B7-81E4-CC7920ED6CFB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1–9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26E9225-9449-427C-AD94-A76A56E5118A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4fitness.bg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https://4fitness.bg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obuvkite.net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https://obuvkite.net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4steroids.bg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https://4steroids.bg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ozempicbg.com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https://ozempicbg.com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aloha.bg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https://aloha.bg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ozempicbulgaria.com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https://ozempicbulgaria.com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anabolic.bg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https://anabolic.bg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penpeptideglobal.com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https://penpeptideglobal.com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anabolic1.com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https://anabolic1.com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6424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8E2632-F04B-486E-A10F-CF1B8CDC93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FE0AA4AC-7698-4177-B189-B319759C44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D5008C-3651-4B6E-91C2-2BBD7CA32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f3676a339e0a463c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096021-F55F-414E-85FE-C3EC620D42A7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E2B43A-B195-4046-9147-8AE3DB9B158E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82835C-FDA4-4607-929B-456E87C04028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C61136-782C-482A-AF5B-1B141B3B243B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10–18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5AF107-CE26-4331-AA5C-7E966F1740E0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peptaralab.com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https://peptaralab.com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anabolishop.com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https://anabolishop.com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peptideforcebg.com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https://peptideforcebg.com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anabolzone.com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https://anabolzone.com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peptidepowereu.is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https://peptidepowereu.is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androgenica.eu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https://androgenica.eu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peptides-ep.com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https://peptides-ep.com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bg.nutritioningredient.com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https://bg.nutritioningredient.com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peptidetech.isbg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https://peptidetech.isbg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54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E1804A-E3FC-4707-9669-D99EBF1392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77D5EE05-566D-41E3-AE54-AC1610970F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E9D934-2FB9-4A40-8FF3-BD28DDD1D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2e620d044d794a4e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0E1B8C-1942-4736-B7AF-7140FDEC213E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2D0A66-7F3A-41F2-925B-FF804C23F679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E55E95-3142-4265-8F7B-1131217996ED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88FE23-B9DA-43A0-810A-B47F3C0DAFB0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19–27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3F01F37-C22B-4222-B6EE-D44FA72CDA68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bgfreak.store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https://bgfreak.store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pepti-go.pro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https://pepti-go.pro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bg-pharmax.com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https://bg-pharmax.com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peptilabs.eu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https://peptilabs.eu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certapeptides.com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https://certapeptides.com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peptiva.eu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https://peptiva.eu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crystalpeptides.bg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https://crystalpeptides.bg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peptivo.eu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https://peptivo.eu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cristalpeptides.eu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https://cristalpeptides.eu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219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3B71E8-89B8-495F-80A5-EB83FB1884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74E66008-F5D1-4FE7-984D-EEA8EBF27C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4DBDB7-5D67-4BED-A77C-BC7A4AB037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a7676f1df48840d2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37698A-9975-4690-BCED-1EE6B622322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74BB44-BD49-48F6-9C6C-9451CC842E2F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536F6F-BAE6-409D-AFD6-F84289ED2A23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DB15BA-42D3-4DE6-BBC4-7C9F70B03B39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28–36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96B901A-95A4-41E7-9A80-1D505AB3337C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peptology.bg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https://peptology.bg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cutmodebg.com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https://cutmodebg.com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peptolux.com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https://peptolux.com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dtspharmacybg.com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https://dtspharmacybg.com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primepeptide.bg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https://primepeptide.bg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erekcia.bg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https://erekcia.bg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purapept-bg.com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https://purapept-bg.com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erekciqbg.com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https://erekciqbg.com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purepeptide.bg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https://purepeptide.bg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67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F953926-DF7D-437D-9D8A-80AA3936F8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833CDE0E-BE25-42F0-810D-DBD5F9DD3E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DADCD9-3969-4317-9390-7B3B42B9D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8802a8032c89437b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87BDEB-0C53-4498-ACFF-05C157F76D6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9370CD-3210-4DAA-9718-6667841A802B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EF725E-75AA-4F41-ACE5-432F090AEAA7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D01E41-1C89-4254-ACAB-3479927A8D61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37–45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A0B2F40-28FF-47BC-A248-0516E20A0502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fitnessapteka.com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https://fitnessapteka.com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purepeptidesbulgaria.eu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https://purepeptidesbulgaria.eu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himik.net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https://himik.net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rxlimited.net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https://rxlimited.net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hitdobavki.com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https://hitdobavki.com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sportnihrani.bg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https://sportnihrani.bg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hlplabs.com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https://hlplabs.com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sportnistimulanti.com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https://sportnistimulanti.com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htp.promo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https://htp.promo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98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C666DC-853A-41A8-A04F-2813FED9EC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8C9CE683-3F66-4B46-9C17-E6CBB068DF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D17A4B-2788-4947-A619-09E6BBA6FC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6c3c32553d0a458a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FD5CB8-0487-4587-AD06-C1FAA992625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03807-9878-4263-87F2-F404BE6194CA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642B69-CB05-4D0D-9868-CBDF7428611B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778765-D226-4256-BDC3-4B55AF0D95E0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46–54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137D6D3-F6D8-4061-BDE1-A9FEE66C1157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steroidi.bg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https://steroidi.bg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steroididepo.com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https://steroididepo.com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steroidi.net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https://steroidi.net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iep24.com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https://iep24.com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stimulanti.com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https://stimulanti.com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ironlabeu.com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https://ironlabeu.com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stimulant-shop.org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https://stimulant-shop.org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izgorimazninite.com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https://izgorimazninite.com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topstimulanti.com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https://topstimulanti.com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94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B3DEDE-D4F8-43D0-BF98-A8F8CC45F4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BB063ABE-11AB-4C32-8603-A65B04B9F4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B4F4DA-AD42-4049-A18E-CD3793A29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8c1d23fa32a74ad7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BFF4D6-326B-4C77-96CE-1A6DD518B150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08DB24-E734-4B8D-B12E-40B5B6B81D3E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80CAB8-0669-4CE0-AEEB-5B946B7CD521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CC7121-EB2C-4E63-8B9D-6ADC6AC9DDF9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55–63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65A0881-634E-4401-A789-EC00CFA711CF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kamagrabg.com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https://kamagrabg.com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trusted-peptides.combg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https://trusted-peptides.combg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mdpharma.net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https://mdpharma.net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turskilekarstva.com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https://turskilekarstva.com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megasila-bg.com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https://megasila-bg.com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verrutol.com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https://verrutol.com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modafinilbulgaria.com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https://modafinilbulgaria.com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verutol.bg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https://verutol.bg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musclemaxx-bg.com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https://musclemaxx-bg.com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975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1532EAB-1AA2-4D8B-8628-EB97CB853C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D95964C8-24C5-406C-AE58-68F2E7221A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1219A5-71A5-4956-A622-60495AE07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763b39a0ce8b4538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DD0F87-562D-4812-9E07-F4D8393559E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AFC934-22A3-4412-9A3B-B93C1FB0C0A3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7D0F81-AEAC-4B9D-BFD5-5F41B7B69260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217F5E-1984-4BE5-BDBE-1E3BD8FB8BF8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64–73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B2341C5-4B73-4F88-AF8F-00331FC13F6A}"/>
              </a:ext>
            </a:extLst>
          </p:cNvPr>
          <p:cNvGraphicFramePr/>
          <p:nvPr/>
        </p:nvGraphicFramePr>
        <p:xfrm>
          <a:off x="685800" y="1762125"/>
          <a:ext cx="10820400" cy="440055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verutol.net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https://verutol.net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muskulnamasa.com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https://muskulnamasa.com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zob.bg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https://zob.bg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nazoban.com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https://nazoban.com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zobim.bg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https://zobim.bg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nordicpeptides.is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https://nordicpeptides.is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zobim.net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https://zobim.net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nutriostore.com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https://nutriostore.com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zobimbg.net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https://zobimbg.net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olympusmeds.bg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https://olympusmeds.bg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708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1532EAB-1AA2-4D8B-8628-EB97CB853C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D95964C8-24C5-406C-AE58-68F2E7221A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1219A5-71A5-4956-A622-60495AE07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763b39a0ce8b4538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DD0F87-562D-4812-9E07-F4D8393559E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AFC934-22A3-4412-9A3B-B93C1FB0C0A3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350" dirty="0" smtClean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7D0F81-AEAC-4B9D-BFD5-5F41B7B69260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217F5E-1984-4BE5-BDBE-1E3BD8FB8BF8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64–73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B2341C5-4B73-4F88-AF8F-00331FC13F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9888026"/>
              </p:ext>
            </p:extLst>
          </p:nvPr>
        </p:nvGraphicFramePr>
        <p:xfrm>
          <a:off x="685800" y="1762125"/>
          <a:ext cx="10820400" cy="440055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GB" sz="1800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aminoxpepdides.com</a:t>
                      </a:r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https://aminoxpepdides.com</a:t>
                      </a:r>
                      <a:endParaRPr lang="bg-BG" sz="1800" u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turkopharma.com</a:t>
                      </a:r>
                      <a:endParaRPr lang="bg-BG" sz="1800" u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https://turkopharma.com</a:t>
                      </a:r>
                      <a:endParaRPr lang="bg-BG" sz="1800" u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GB" sz="1800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urikoliz.com</a:t>
                      </a:r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u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https://urikoliz.com</a:t>
                      </a:r>
                      <a:endParaRPr lang="bg-BG" sz="1800" u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3C33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529488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756</Words>
  <Application>Microsoft Office PowerPoint</Application>
  <DocSecurity>0</DocSecurity>
  <PresentationFormat>Widescreen</PresentationFormat>
  <Paragraphs>221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Aptos</vt:lpstr>
      <vt:lpstr>DejaVu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Veronika Chaneva</dc:creator>
  <cp:lastModifiedBy>Maria Stoynova</cp:lastModifiedBy>
  <cp:revision>2</cp:revision>
  <dcterms:created xsi:type="dcterms:W3CDTF">2026-10-09T07:48:30Z</dcterms:created>
  <dcterms:modified xsi:type="dcterms:W3CDTF">2026-11-04T09:58:28Z</dcterms:modified>
</cp:coreProperties>
</file>